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85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89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56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68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04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72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65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740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70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10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18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BED3-707C-435B-83EC-4518D82EA757}" type="datetimeFigureOut">
              <a:rPr lang="fr-FR" smtClean="0"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BF5DC-3E5E-4118-9A67-4079B28D0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13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7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L'IPad à La Providence</a:t>
            </a:r>
            <a:endParaRPr lang="fr-FR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Créer, innover, inventer</a:t>
            </a:r>
            <a:endParaRPr lang="fr-FR" sz="36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494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68749"/>
            <a:ext cx="10515600" cy="1325563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L’IPad et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l’Education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Musicale 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294312"/>
            <a:ext cx="10515600" cy="5112327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Utilisation d’iTunes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dans chaque niveau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permettant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 réécouter les œuvres étudiées en classe </a:t>
            </a:r>
            <a:endParaRPr lang="fr-FR" sz="2000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endParaRPr lang="fr-FR" sz="2000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Projets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 création  grâce à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iMovie:</a:t>
            </a:r>
            <a:endParaRPr lang="fr-FR" sz="2000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En 6°: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création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d’une vidéo à partir d’une partition créée par l’élève sur laquelle il doit réaliser les différents bruits et sons 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En 5°:réalisation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par groupe d’un morceau comprenant 3 notions étudiées en classe, la création est ensuite filmée 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En 4°: réalisation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d’une bande-son illustrant leur ville idéale 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En 3°: reprise d’une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publicité existante,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conception d’une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bande-son, bruitage y compris, soit dans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 même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esprit, soit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dans l’antithèse</a:t>
            </a: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560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76325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L'IPad et le cours d’EPS 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36075"/>
            <a:ext cx="10515600" cy="5095701"/>
          </a:xfrm>
        </p:spPr>
        <p:txBody>
          <a:bodyPr>
            <a:no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Capter :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 usage de la captation photo et vidéo.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 retour différé :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 permet de filmer un atelier, une action, un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mouvement...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et de faire ensuite des retours sur sa prestation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.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L’analyse vidéo et photo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 : analyse en enregistrant la prestation d’un partenaire pour l’analyser ensuite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.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Recueillir des données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 : fiche de travail, observations.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Réalité Augmentée, QR code 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: outils d’organisation de tournois, de défis, parcours de course d'orientation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…</a:t>
            </a:r>
            <a:r>
              <a:rPr lang="fr-FR" sz="2000" dirty="0"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fr-FR" sz="2000" dirty="0">
                <a:latin typeface="BatangChe" panose="02030609000101010101" pitchFamily="49" charset="-127"/>
                <a:ea typeface="BatangChe" panose="02030609000101010101" pitchFamily="49" charset="-127"/>
              </a:rPr>
            </a:b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8781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923925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Des atouts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qui permettent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de...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6800" y="2249488"/>
            <a:ext cx="10515600" cy="4351338"/>
          </a:xfrm>
        </p:spPr>
        <p:txBody>
          <a:bodyPr>
            <a:normAutofit fontScale="62500" lnSpcReduction="20000"/>
          </a:bodyPr>
          <a:lstStyle/>
          <a:p>
            <a:endParaRPr lang="fr-FR" dirty="0" smtClean="0"/>
          </a:p>
          <a:p>
            <a:r>
              <a:rPr lang="fr-FR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Faciliter le travail collaboratif entre élèves</a:t>
            </a:r>
          </a:p>
          <a:p>
            <a:r>
              <a:rPr lang="fr-FR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Renforcer la lisibilité des productions d’élèves</a:t>
            </a:r>
          </a:p>
          <a:p>
            <a:r>
              <a:rPr lang="fr-FR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Favoriser la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créativité</a:t>
            </a:r>
          </a:p>
          <a:p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Renforcer l’autonomie des élèves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Augmenter les compétences informatiques (accès facile aux outils numériques mais il faut les maîtriser)</a:t>
            </a:r>
          </a:p>
          <a:p>
            <a:r>
              <a:rPr lang="fr-FR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Accroître la motivation</a:t>
            </a:r>
          </a:p>
          <a:p>
            <a:r>
              <a:rPr lang="fr-FR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Proposer une pédagogie plus différenciée</a:t>
            </a:r>
          </a:p>
          <a:p>
            <a:r>
              <a:rPr lang="fr-FR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Faciliter la continuité pédagogique</a:t>
            </a:r>
          </a:p>
          <a:p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Alléger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 cartable et faciliter l’organisation (exercices archivés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)</a:t>
            </a:r>
          </a:p>
          <a:p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Réduire les impressions papier</a:t>
            </a:r>
            <a:endParaRPr lang="fr-FR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Rendre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la lecture plus facile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En conclusion, la tablette est un facilitateur et un accélérateur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l’apprentissage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6055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91782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Notre choix a été de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nous engager </a:t>
            </a:r>
            <a:r>
              <a:rPr lang="fr-FR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dans l’ère du numérique et d’y accompagner les jeunes, ainsi que leurs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parents.</a:t>
            </a:r>
          </a:p>
          <a:p>
            <a:pPr marL="0" indent="0" algn="just">
              <a:buNone/>
            </a:pPr>
            <a:endParaRPr lang="fr-FR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 algn="just">
              <a:buNone/>
            </a:pP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Sans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être technophiles, ni technophobes, nous avons bâti un projet « techno réfléchi 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», dans lequel la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tablette reste un outil de travail parmi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d’autres, utilisé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quand il apporte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une 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plus-value pédagogique</a:t>
            </a:r>
            <a:r>
              <a:rPr lang="fr-FR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.</a:t>
            </a:r>
          </a:p>
          <a:p>
            <a:pPr algn="just"/>
            <a:endParaRPr lang="fr-FR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 algn="just">
              <a:buNone/>
            </a:pPr>
            <a:endParaRPr lang="fr-FR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6875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866" y="1934152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L’u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tilisation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du numérique 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9000" y="3422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Objectifs officiels  (Instructions officielles du M.E.N.):</a:t>
            </a:r>
          </a:p>
          <a:p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>
              <a:buFontTx/>
              <a:buChar char="-"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« L’Ecole […] contribue à développer les ressources numériques » </a:t>
            </a: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>
              <a:buFontTx/>
              <a:buChar char="-"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« L’Ecole forme les élèves à maîtriser ces outils »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</a:p>
          <a:p>
            <a:pPr>
              <a:buFontTx/>
              <a:buChar char="-"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« Tous les enseignants sont concernés par l’usage du numérique et son intégration dans les pratiques pédagogiques »</a:t>
            </a: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113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3138" y="1279525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Nos convictions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2768" y="2922905"/>
            <a:ext cx="10515600" cy="4351338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 numérique renforce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 potentiel créatif des élèves et des enseignants</a:t>
            </a:r>
          </a:p>
          <a:p>
            <a:pPr marL="0" indent="0">
              <a:buNone/>
            </a:pP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 numérique fait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émerger de nouvelles pratiques pédagogiques, collaboratives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ou autonomes</a:t>
            </a: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Chaque élève doit être responsabilisé dans son usage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des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outils numériques</a:t>
            </a: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4744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7100" y="1384358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L'IPad et le cours de Français. </a:t>
            </a:r>
            <a:b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235748"/>
            <a:ext cx="10515600" cy="4863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Les techniques de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l’information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et de la communication s’inscrivent dans le programme même du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français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, au travers de :</a:t>
            </a:r>
          </a:p>
          <a:p>
            <a:pPr marL="0" indent="0">
              <a:buNone/>
            </a:pP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Réalisation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 cartes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heuristiques en grammaire.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 </a:t>
            </a: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Facilitation de la pratique du projet Voltaire</a:t>
            </a: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Rédactions tapuscrites.</a:t>
            </a: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Recherches sur des thématiques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historiques, culturelles et lexicales. </a:t>
            </a: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Visite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d’expositions virtuelles. </a:t>
            </a: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Visionnage d’extraits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 captations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théâtrales, de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scènes de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films, de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brefs documentaires. </a:t>
            </a:r>
            <a:endParaRPr lang="fr-FR" sz="2000" b="1" dirty="0"/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Mobilisation de toutes les intelligences (observer, écouter, réécouter, lire, annoter, capturer, écrire, réfléchir, s’enregistrer, s’organiser)</a:t>
            </a:r>
          </a:p>
        </p:txBody>
      </p:sp>
    </p:spTree>
    <p:extLst>
      <p:ext uri="{BB962C8B-B14F-4D97-AF65-F5344CB8AC3E}">
        <p14:creationId xmlns:p14="http://schemas.microsoft.com/office/powerpoint/2010/main" val="135210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0300" y="1292225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L'IPad et le cours de Mathématiques 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U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tiliser de manière instantanée des logiciels tels que Numbers, Pyonkee (programmation), Geogebra (géométrie dynamique) …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V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arier les approches, les activités de découverte et de recherche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V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érifier rapidement la compréhension (exercices en ligne parfois interactifs)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M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ettre en place une remédiation adaptée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aciliter le travail en autonomie (accès aux corrigés, au cours)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especter le rythme de travail de chacun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Permettre une plus grande efficacité de prise de notes et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libérer du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temps pour plus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d’applications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en classe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Accéder à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 multiples ressources (travaux d’élèves, cours, vidéos, exercices en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ligne...) </a:t>
            </a:r>
          </a:p>
          <a:p>
            <a:pPr marL="0" indent="0">
              <a:buNone/>
            </a:pP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1014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4329" y="1648518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L'IPad et les cours de langue 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8235" y="3112048"/>
            <a:ext cx="10515600" cy="4406352"/>
          </a:xfrm>
        </p:spPr>
        <p:txBody>
          <a:bodyPr>
            <a:no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Outil de recherche </a:t>
            </a: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Outil ressource/communication </a:t>
            </a:r>
          </a:p>
          <a:p>
            <a:pPr marL="0" indent="0">
              <a:buNone/>
            </a:pP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Outil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pédagogique (projection des manuels numériques,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fonction loupe)</a:t>
            </a:r>
          </a:p>
          <a:p>
            <a:pPr marL="0" indent="0">
              <a:buNone/>
            </a:pP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Outil de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création (exposés, tâches finales, capsules vidéos)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et d’enregistrement </a:t>
            </a:r>
            <a:r>
              <a:rPr lang="fr-FR" sz="2000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(travail de la </a:t>
            </a:r>
            <a:r>
              <a:rPr lang="fr-FR" sz="20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voix et de l’accentuation, écouter et s'écouter)</a:t>
            </a:r>
            <a:endParaRPr lang="fr-FR" sz="20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endParaRPr lang="fr-FR" sz="20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9417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39800" y="1955396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L’IPad et </a:t>
            </a: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l’Histoire-Géographie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971800"/>
            <a:ext cx="10515600" cy="435586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Pédagogie différenciée </a:t>
            </a:r>
          </a:p>
          <a:p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Mise en activité: activités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différentes et complémentaires selon les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ilots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Faire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des groupes classes dans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Pearltrees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(cloud d’établissement) où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nous mettons tout ce qui a été produit par les groupes, des photos de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sorties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Faciliter la création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d'élèves et d'originalité dans les supports, plus d'interactions....</a:t>
            </a:r>
          </a:p>
        </p:txBody>
      </p:sp>
    </p:spTree>
    <p:extLst>
      <p:ext uri="{BB962C8B-B14F-4D97-AF65-F5344CB8AC3E}">
        <p14:creationId xmlns:p14="http://schemas.microsoft.com/office/powerpoint/2010/main" val="3841991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9800" y="869300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L'IPad et les Sciences 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1270" y="1913082"/>
            <a:ext cx="10515600" cy="511232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endParaRPr lang="fr-FR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Documents améliorés en version couleur, cahier enrichi avec QR codes et liens en réalité augmentée </a:t>
            </a:r>
          </a:p>
          <a:p>
            <a:pPr marL="0" indent="0">
              <a:buNone/>
            </a:pPr>
            <a:endParaRPr lang="fr-FR" sz="36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Comptes rendus numériques 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 TP avec photos, vidéos des expériences et observations microscopiques </a:t>
            </a:r>
          </a:p>
          <a:p>
            <a:pPr marL="0" indent="0">
              <a:buNone/>
            </a:pPr>
            <a:endParaRPr lang="fr-FR" sz="36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Diversification des travaux (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diaporamas,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vidéos, animations, podcasts,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documents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à compléter,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tutoriels)  </a:t>
            </a:r>
          </a:p>
          <a:p>
            <a:endParaRPr lang="fr-FR" sz="36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Utilisation de la réalité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augmentée (merge cube, virtually T)</a:t>
            </a:r>
          </a:p>
          <a:p>
            <a:pPr marL="0" indent="0">
              <a:buNone/>
            </a:pP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</a:p>
          <a:p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Evaluation sommative et formative (Learning apps, kahoot) </a:t>
            </a:r>
          </a:p>
          <a:p>
            <a:pPr marL="0" indent="0">
              <a:buNone/>
            </a:pPr>
            <a:endParaRPr lang="fr-FR" sz="3600" b="1" dirty="0" smtClean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Utilisation d’un espace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collaboratif (padlet)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où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chaque </a:t>
            </a:r>
            <a:r>
              <a:rPr lang="fr-FR" sz="3600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élève peut déposer son travail </a:t>
            </a:r>
            <a:endParaRPr lang="fr-FR" sz="3600" b="1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2465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607" y="2042535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L'IPad et les Arts plastiques </a:t>
            </a:r>
            <a:endParaRPr lang="fr-FR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8607" y="353319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Utilisation de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l’appareil photographique pour garder la trace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des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productions lorsqu’elles sont éphémères ou pour réaliser des photographies et travailler le cadrage, le point de vue. </a:t>
            </a:r>
          </a:p>
          <a:p>
            <a:pPr marL="0" indent="0" algn="just">
              <a:buNone/>
            </a:pP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algn="just"/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Réaliser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des romans photos grâce aux applications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puis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faire des recherches en amont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des </a:t>
            </a:r>
            <a:r>
              <a:rPr lang="fr-FR" sz="20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productions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.</a:t>
            </a:r>
          </a:p>
          <a:p>
            <a:pPr algn="just"/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 algn="just">
              <a:buNone/>
            </a:pP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• Utilisation de l'IPad pour créer des vidéos grâce à iMovie par exemple </a:t>
            </a:r>
            <a:r>
              <a:rPr lang="fr-FR" sz="2000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( 4°)</a:t>
            </a:r>
            <a:endParaRPr lang="fr-FR" sz="20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1182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697</Words>
  <Application>Microsoft Office PowerPoint</Application>
  <PresentationFormat>Grand écran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BatangChe</vt:lpstr>
      <vt:lpstr>Arial</vt:lpstr>
      <vt:lpstr>Calibri</vt:lpstr>
      <vt:lpstr>Calibri Light</vt:lpstr>
      <vt:lpstr>Thème Office</vt:lpstr>
      <vt:lpstr>L'IPad à La Providence</vt:lpstr>
      <vt:lpstr>L’utilisation du numérique </vt:lpstr>
      <vt:lpstr>Nos convictions</vt:lpstr>
      <vt:lpstr>L'IPad et le cours de Français.  </vt:lpstr>
      <vt:lpstr>L'IPad et le cours de Mathématiques </vt:lpstr>
      <vt:lpstr>L'IPad et les cours de langue </vt:lpstr>
      <vt:lpstr>L’IPad et l’Histoire-Géographie</vt:lpstr>
      <vt:lpstr>L'IPad et les Sciences </vt:lpstr>
      <vt:lpstr>L'IPad et les Arts plastiques </vt:lpstr>
      <vt:lpstr>L’IPad et l’Education Musicale </vt:lpstr>
      <vt:lpstr>L'IPad et le cours d’EPS </vt:lpstr>
      <vt:lpstr>Des atouts qui permettent de...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L'IPad à La Providence</dc:title>
  <dc:creator>alexandre dhennin</dc:creator>
  <cp:lastModifiedBy>alexandre dhennin</cp:lastModifiedBy>
  <cp:revision>28</cp:revision>
  <dcterms:created xsi:type="dcterms:W3CDTF">2020-12-03T09:51:06Z</dcterms:created>
  <dcterms:modified xsi:type="dcterms:W3CDTF">2021-01-07T14:32:31Z</dcterms:modified>
</cp:coreProperties>
</file>